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58" r:id="rId10"/>
    <p:sldId id="269" r:id="rId11"/>
    <p:sldId id="264" r:id="rId12"/>
    <p:sldId id="266" r:id="rId13"/>
    <p:sldId id="267" r:id="rId1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94" dt="2020-06-26T18:12:49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/>
    <p:restoredTop sz="96973"/>
  </p:normalViewPr>
  <p:slideViewPr>
    <p:cSldViewPr snapToGrid="0" snapToObjects="1">
      <p:cViewPr varScale="1">
        <p:scale>
          <a:sx n="148" d="100"/>
          <a:sy n="148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">
      <pc:chgData name="Han Chaolin" userId="9a087f1af566bbf7" providerId="LiveId" clId="{A0932F90-726B-F542-B58E-6330B6C27F69}" dt="2020-06-26T18:13:02.769" v="1978" actId="20577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6T18:13:02.769" v="1978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spChg chg="mod">
          <ac:chgData name="Han Chaolin" userId="9a087f1af566bbf7" providerId="LiveId" clId="{A0932F90-726B-F542-B58E-6330B6C27F69}" dt="2020-06-26T18:11:26.302" v="1953" actId="1076"/>
          <ac:spMkLst>
            <pc:docMk/>
            <pc:sldMk cId="984082115" sldId="264"/>
            <ac:spMk id="5" creationId="{71F7C621-648D-6047-BD03-EB075A884351}"/>
          </ac:spMkLst>
        </pc:spChg>
        <pc:spChg chg="mod">
          <ac:chgData name="Han Chaolin" userId="9a087f1af566bbf7" providerId="LiveId" clId="{A0932F90-726B-F542-B58E-6330B6C27F69}" dt="2020-06-26T18:12:28.558" v="1966" actId="1076"/>
          <ac:spMkLst>
            <pc:docMk/>
            <pc:sldMk cId="984082115" sldId="264"/>
            <ac:spMk id="7" creationId="{CB94F8C1-A0A2-7D46-8CD1-C6BD7D6F17FB}"/>
          </ac:spMkLst>
        </pc:spChg>
        <pc:spChg chg="add mod">
          <ac:chgData name="Han Chaolin" userId="9a087f1af566bbf7" providerId="LiveId" clId="{A0932F90-726B-F542-B58E-6330B6C27F69}" dt="2020-06-26T18:13:02.769" v="1978" actId="20577"/>
          <ac:spMkLst>
            <pc:docMk/>
            <pc:sldMk cId="984082115" sldId="264"/>
            <ac:spMk id="8" creationId="{D75C0BDF-C81A-8A47-971A-A0B896556D7C}"/>
          </ac:spMkLst>
        </pc:spChg>
        <pc:picChg chg="add mod">
          <ac:chgData name="Han Chaolin" userId="9a087f1af566bbf7" providerId="LiveId" clId="{A0932F90-726B-F542-B58E-6330B6C27F69}" dt="2020-06-26T18:12:55.335" v="1973" actId="1076"/>
          <ac:picMkLst>
            <pc:docMk/>
            <pc:sldMk cId="984082115" sldId="264"/>
            <ac:picMk id="3" creationId="{4D316059-BF30-A34C-AD86-C04D61133553}"/>
          </ac:picMkLst>
        </pc:pic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6T18:11:23.507" v="1952" actId="14100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6T18:12:24.424" v="1965" actId="107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">
        <pc:chgData name="Han Chaolin" userId="9a087f1af566bbf7" providerId="LiveId" clId="{A0932F90-726B-F542-B58E-6330B6C27F69}" dt="2020-06-21T13:11:34.700" v="1823" actId="1076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">
        <pc:chgData name="Han Chaolin" userId="9a087f1af566bbf7" providerId="LiveId" clId="{A0932F90-726B-F542-B58E-6330B6C27F69}" dt="2020-06-21T13:14:06.438" v="1859" actId="20577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modSp add">
        <pc:chgData name="Han Chaolin" userId="9a087f1af566bbf7" providerId="LiveId" clId="{A0932F90-726B-F542-B58E-6330B6C27F69}" dt="2020-06-24T15:20:41.170" v="1943" actId="14826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4T15:10:10.111" v="1890" actId="20577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34.985" v="1931" actId="20577"/>
          <ac:spMkLst>
            <pc:docMk/>
            <pc:sldMk cId="1217292589" sldId="26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7:54.156" v="1940" actId="21"/>
          <ac:spMkLst>
            <pc:docMk/>
            <pc:sldMk cId="1217292589" sldId="26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4T15:10:32.672" v="1899" actId="14826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4T15:18:44.432" v="1942" actId="14826"/>
          <ac:picMkLst>
            <pc:docMk/>
            <pc:sldMk cId="1217292589" sldId="26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4T15:20:41.170" v="1943" actId="14826"/>
          <ac:picMkLst>
            <pc:docMk/>
            <pc:sldMk cId="1217292589" sldId="269"/>
            <ac:picMk id="8" creationId="{A1645870-F026-2D43-8021-6335328180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26/06/2020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16059-BF30-A34C-AD86-C04D611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85" y="3287018"/>
            <a:ext cx="4079602" cy="305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76" y="1528483"/>
            <a:ext cx="4079601" cy="30597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1486497" y="4723192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8686" y="0"/>
            <a:ext cx="4079601" cy="3059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7010832" y="3002435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25]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C0BDF-C81A-8A47-971A-A0B896556D7C}"/>
              </a:ext>
            </a:extLst>
          </p:cNvPr>
          <p:cNvSpPr/>
          <p:nvPr/>
        </p:nvSpPr>
        <p:spPr>
          <a:xfrm>
            <a:off x="7010831" y="6308209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</a:t>
            </a:r>
            <a:r>
              <a:rPr lang="en-GB"/>
              <a:t>, 50]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1073</Words>
  <Application>Microsoft Macintosh PowerPoint</Application>
  <PresentationFormat>Widescreen</PresentationFormat>
  <Paragraphs>134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2020-06-26T18:13:03Z</dcterms:modified>
</cp:coreProperties>
</file>